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7" autoAdjust="0"/>
    <p:restoredTop sz="94660"/>
  </p:normalViewPr>
  <p:slideViewPr>
    <p:cSldViewPr>
      <p:cViewPr varScale="1">
        <p:scale>
          <a:sx n="83" d="100"/>
          <a:sy n="83" d="100"/>
        </p:scale>
        <p:origin x="-4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80543-7058-466A-9CD6-8D760946A703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E763-D78B-474C-ABF4-EFB41E5EA1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oramio.com/photo/44104712?source=wapi&amp;referrer=kh.google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Trip to India for Global 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Kelsey </a:t>
            </a:r>
            <a:r>
              <a:rPr lang="en-US" dirty="0" err="1" smtClean="0"/>
              <a:t>Kuzniewski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ypical Orissa te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28600"/>
            <a:ext cx="6400800" cy="5562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5867400"/>
            <a:ext cx="50422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Typical Orissa temple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iew from the Helipad-Mozri point-Chikhaldara hill st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8305800" cy="533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050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View from the Helipad-</a:t>
            </a:r>
            <a:r>
              <a:rPr lang="en-US" dirty="0" err="1" smtClean="0"/>
              <a:t>Mozri</a:t>
            </a:r>
            <a:r>
              <a:rPr lang="en-US" dirty="0" smtClean="0"/>
              <a:t> point-</a:t>
            </a:r>
            <a:r>
              <a:rPr lang="en-US" dirty="0" err="1" smtClean="0"/>
              <a:t>Chikhaldara</a:t>
            </a:r>
            <a:r>
              <a:rPr lang="en-US" dirty="0" smtClean="0"/>
              <a:t> hill station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186281Indian Bahà'i Te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229600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5943600"/>
            <a:ext cx="50602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Indian </a:t>
            </a:r>
            <a:r>
              <a:rPr lang="en-US" sz="4400" b="1" dirty="0" err="1" smtClean="0"/>
              <a:t>Bahà'i</a:t>
            </a:r>
            <a:r>
              <a:rPr lang="en-US" sz="4400" b="1" dirty="0" smtClean="0"/>
              <a:t> Temple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6088559"/>
            <a:ext cx="4594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Fun Town </a:t>
            </a:r>
            <a:r>
              <a:rPr lang="en-US" sz="4400" b="1" dirty="0" err="1" smtClean="0"/>
              <a:t>Aashoda</a:t>
            </a:r>
            <a:endParaRPr lang="en-US" sz="4400" b="1" dirty="0"/>
          </a:p>
        </p:txBody>
      </p:sp>
      <p:pic>
        <p:nvPicPr>
          <p:cNvPr id="3" name="Picture 2" descr="Fun Town Aasho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800" y="152400"/>
            <a:ext cx="78232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7400" y="5943600"/>
          <a:ext cx="6096000" cy="1341120"/>
        </p:xfrm>
        <a:graphic>
          <a:graphicData uri="http://schemas.openxmlformats.org/drawingml/2006/table">
            <a:tbl>
              <a:tblPr/>
              <a:tblGrid>
                <a:gridCol w="25400"/>
                <a:gridCol w="607060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arial"/>
                          <a:hlinkClick r:id="rId3"/>
                        </a:rPr>
                        <a:t/>
                      </a:r>
                      <a:br>
                        <a:rPr lang="en-US" sz="4400" dirty="0">
                          <a:latin typeface="arial"/>
                          <a:hlinkClick r:id="rId3"/>
                        </a:rPr>
                      </a:br>
                      <a:endParaRPr lang="en-US" sz="4400" dirty="0"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/>
                        <a:t>The Eternal Beauty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mw2.google.com/mw-panoramio/photos/medium/4410471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8001000" cy="499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5867400"/>
            <a:ext cx="48578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RAMOJI FILM CITY</a:t>
            </a:r>
            <a:endParaRPr lang="en-US" sz="4800" b="1" dirty="0"/>
          </a:p>
        </p:txBody>
      </p:sp>
      <p:pic>
        <p:nvPicPr>
          <p:cNvPr id="3" name="Picture 2" descr="RAMOJI FILM 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838200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lajipuram mand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"/>
            <a:ext cx="8077200" cy="6057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43200" y="6258580"/>
            <a:ext cx="3223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balajipuram</a:t>
            </a:r>
            <a:r>
              <a:rPr lang="en-US" sz="2800" dirty="0" smtClean="0"/>
              <a:t> </a:t>
            </a:r>
            <a:r>
              <a:rPr lang="en-US" sz="2800" dirty="0" err="1" smtClean="0"/>
              <a:t>mandir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ttarpur mandir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382000" cy="5410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38400" y="5867400"/>
            <a:ext cx="3115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/>
              <a:t>chattarpur</a:t>
            </a:r>
            <a:r>
              <a:rPr lang="en-US" sz="2800" dirty="0" smtClean="0"/>
              <a:t> </a:t>
            </a:r>
            <a:r>
              <a:rPr lang="en-US" sz="2800" dirty="0" err="1" smtClean="0"/>
              <a:t>mandir</a:t>
            </a:r>
            <a:r>
              <a:rPr lang="en-US" sz="2800" dirty="0" smtClean="0"/>
              <a:t> 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palpur from Light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6106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60960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Gopalpur</a:t>
            </a:r>
            <a:r>
              <a:rPr lang="en-US" sz="2400" dirty="0" smtClean="0"/>
              <a:t> from Lighthouse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ran VODENA PAL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8686800" cy="5715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62200" y="6172200"/>
            <a:ext cx="434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goran</a:t>
            </a:r>
            <a:r>
              <a:rPr lang="en-US" sz="2800" dirty="0" smtClean="0"/>
              <a:t> VODENA PALATA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ver view of Tirathgarh waterfalls-Jagdalp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81000"/>
            <a:ext cx="6172200" cy="6248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29400" y="2438400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Over view of </a:t>
            </a:r>
            <a:r>
              <a:rPr lang="en-US" sz="2800" dirty="0" err="1" smtClean="0"/>
              <a:t>Tirathgarh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waterfalls-</a:t>
            </a:r>
            <a:r>
              <a:rPr lang="en-US" sz="2800" dirty="0" err="1" smtClean="0"/>
              <a:t>Jagdalpur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doba tiger reser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8458200" cy="5867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1993" y="76200"/>
            <a:ext cx="3966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/>
              <a:t>tadoba</a:t>
            </a:r>
            <a:r>
              <a:rPr lang="en-US" sz="3600" dirty="0" smtClean="0"/>
              <a:t> tiger reserve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gress @ Tadoba National P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5410200" cy="61997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04944" y="1981200"/>
            <a:ext cx="33390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Tigress @ </a:t>
            </a:r>
          </a:p>
          <a:p>
            <a:r>
              <a:rPr lang="en-US" sz="3600" dirty="0" err="1" smtClean="0"/>
              <a:t>Tadoba</a:t>
            </a:r>
            <a:r>
              <a:rPr lang="en-US" sz="3600" dirty="0" smtClean="0"/>
              <a:t> National </a:t>
            </a:r>
          </a:p>
          <a:p>
            <a:r>
              <a:rPr lang="en-US" sz="3600" dirty="0" smtClean="0"/>
              <a:t>Park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bal Ladies shopping in Boipariguda's Weekly Haat, Malkangiri, Oris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8610600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5791200"/>
            <a:ext cx="815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Tribal Ladies shopping in </a:t>
            </a:r>
            <a:r>
              <a:rPr lang="en-US" sz="2800" dirty="0" err="1" smtClean="0"/>
              <a:t>Boipariguda's</a:t>
            </a:r>
            <a:r>
              <a:rPr lang="en-US" sz="2800" dirty="0" smtClean="0"/>
              <a:t> Weekly </a:t>
            </a:r>
            <a:r>
              <a:rPr lang="en-US" sz="2800" dirty="0" err="1" smtClean="0"/>
              <a:t>Haat</a:t>
            </a:r>
            <a:r>
              <a:rPr lang="en-US" sz="2800" dirty="0" smtClean="0"/>
              <a:t>, </a:t>
            </a:r>
            <a:r>
              <a:rPr lang="en-US" sz="2800" dirty="0" err="1" smtClean="0"/>
              <a:t>Malkangiri</a:t>
            </a:r>
            <a:r>
              <a:rPr lang="en-US" sz="2800" dirty="0" smtClean="0"/>
              <a:t>, Orissa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83</Words>
  <Application>Microsoft Office PowerPoint</Application>
  <PresentationFormat>On-screen Show (4:3)</PresentationFormat>
  <Paragraphs>35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Virtual Trip to India for Global Net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 to India for Global Net</dc:title>
  <dc:creator>Kelsey Kuzniewski</dc:creator>
  <cp:lastModifiedBy>KKJ057</cp:lastModifiedBy>
  <cp:revision>33</cp:revision>
  <dcterms:created xsi:type="dcterms:W3CDTF">2011-10-17T22:37:07Z</dcterms:created>
  <dcterms:modified xsi:type="dcterms:W3CDTF">2011-10-18T18:17:39Z</dcterms:modified>
</cp:coreProperties>
</file>